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8" autoAdjust="0"/>
    <p:restoredTop sz="94660"/>
  </p:normalViewPr>
  <p:slideViewPr>
    <p:cSldViewPr snapToGrid="0">
      <p:cViewPr>
        <p:scale>
          <a:sx n="70" d="100"/>
          <a:sy n="70" d="100"/>
        </p:scale>
        <p:origin x="115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66AE9B-C343-4FFE-97A9-7BB7669B82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C9DA9B7-8549-4463-9C9F-763F4FAFC5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E06E81-5640-4799-808E-A8BF77366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0EC136-6679-4055-88DC-F4533F0B8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4A90E9-3BCD-4FCD-A19A-E0A88BD32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8718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1B0B90-F666-4C45-BAB7-B7B508C75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0B47C44-5B38-4E16-87C9-52E59BBB4E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69C9CA-78C4-4F96-A20E-01E2F3A74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FD5EFC-48AE-49B0-A664-317C68F3C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1F1E19-8B3D-404C-8704-B73A6DDF8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5637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539E80-88AD-4432-8741-83495EB681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DE609C3-3576-48A4-AE10-3F3996888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C609D9-AD5B-4688-B8CD-660A76BBC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76324D-62B4-40FC-82FD-2499818B2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9DE83B-8502-4251-AB76-3B2573976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5475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577621-844C-4D9C-89B2-4EC190935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585559C-2B70-4F45-8B63-E9BD89083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ADEB23-5BE8-4DC6-A214-A3186FD7D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CCC318-DA4F-434A-BF78-981D05CEF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8D34059-54C4-4541-8434-9514410EE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95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7A6F60-B637-4749-B29F-1357739E6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7EC247-E48E-49A1-9BC4-CC9691606D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EA3170-E6F0-422A-A084-66C9B9448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F082E6-16AA-4B6D-B746-E2F8E1C01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0D6ABC-F678-4861-BB6A-DE161E6FD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367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39D88-EEF9-4CB5-9886-E1D43C12B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A4287E-CB89-4AE0-BDD7-7C3B50B901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F33671-B830-4100-B75F-28C54139F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B42796-5B73-41E0-A59E-5FE726170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E693B5-B67D-4FCA-8F38-6C004971C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D6B550-B401-441E-97D1-605295638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3059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9FC946-3ED7-4E34-8D66-06652E6B5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6385E2D-FFB2-4344-9ABE-04E3528CC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84E591-E116-4DCD-B9E2-2B4A1AAC22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1293EBD-7C1C-4E14-9BF5-B2271EBAAA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B4BE72-809C-4EF8-B99F-02A0BB4C89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0C894D8-C666-47C6-9442-AD4B7CD11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86BCB3A-4B19-4B8E-8E4D-D1A5E612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9DA8015-4366-4509-B545-BEB2D3066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497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D2BE85-CA68-40E6-95B0-CB6CD3232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95A9B0-E37B-4F4A-B771-B9B769E00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B6D0228-6773-4ED6-BFC2-E0D223D7E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23964C7-6BFD-4734-909A-B0E64AAC7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650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AFDF82D-A32A-493E-B37B-5B4A50435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37599EF-C123-4040-B77A-0373F3CB9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CFE7E21-9775-4739-830C-697E82CCF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341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7F05BC-0E8F-4D99-AEE8-77F8569F9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F550FE-B00B-45BB-B32E-B51EAA712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429A16-277A-4756-A680-06101BC239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89B8991-9CC4-4CAB-8156-8E1C23EF4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6E16D0-9974-4AA4-A22E-CD8457813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4B5CDE-95B7-4A87-8865-C72BBC10F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8228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F837F0-C393-4BB1-93A8-C35A85B78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4C90822-EA71-4B48-AC6E-F891619112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D3B458-60B0-4FDF-946D-C0B309C6C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E8772B-136C-4414-BEA7-3C3D684DB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867B5A7-13BE-47A6-9BE3-21AE47855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B4B66B-A5B5-471D-9C4D-CE7109002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6838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2C71BBB-911B-48D3-983F-2001F60A0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EAD623-A1DE-43C2-8B6F-AF2E36A9A2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C30306-5E96-4B74-86FD-FFC4BC1E8B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4CBE75-13E5-4D21-8DE3-F79E559B5A83}" type="datetimeFigureOut">
              <a:rPr lang="ko-KR" altLang="en-US" smtClean="0"/>
              <a:t>2021-01-14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EF14F8-501B-4BA7-BCAB-E1C62BF257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5B84E2-4D66-4510-85BD-E69823CEDA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7A642-AA18-4A3F-9661-A0074662AE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6989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753F2608-6CB4-4A42-973D-396E5C657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6366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51D147C2-51ED-4036-B6EF-11D2778FF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246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AF9CC8A-5D13-4C57-8CC1-747C049DA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35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E2476196-8FBA-4ACE-B7FB-71953B6A1E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3908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11213E8E-25E2-4A97-8077-064BB348EA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277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36F10AA2-3C00-4C5B-ABD8-D75E8EF1D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970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8B47041B-3C79-4583-B7CF-CAEC7453D6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328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D1E4AF77-93F1-4365-84A2-441D01B27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400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9207F31A-2B2B-4A9B-B50B-5B1FA33B3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275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BDD5D18-15B0-4E66-AE3B-AA9C640FC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139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DC18FEB-C3C3-4794-91AE-D4F3F06B2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40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8E93C722-1915-43CA-A07B-3D431E2AF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8259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이(가) 표시된 사진&#10;&#10;자동 생성된 설명">
            <a:extLst>
              <a:ext uri="{FF2B5EF4-FFF2-40B4-BE49-F238E27FC236}">
                <a16:creationId xmlns:a16="http://schemas.microsoft.com/office/drawing/2014/main" id="{E0637345-351B-45B1-ADC8-E3C9BBEDE8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067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5AC91DBA-E51C-40E5-B17A-023AF16BBC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762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7EDBE58-97DA-4CB4-9F50-03E122386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967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CFC4B9-8AFB-4541-A494-9A67B4D612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486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8A61025-0181-42E3-A302-2580ECD2B0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455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2891122-1E1A-4137-B0A2-6E56B4D49E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653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A211CC6-6893-4F8A-8A43-4E68AD9E0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274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FAC28A3-74ED-4732-8A29-722E89A31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99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와이드스크린</PresentationFormat>
  <Paragraphs>0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ansunyoung</dc:creator>
  <cp:lastModifiedBy>ansunyoung</cp:lastModifiedBy>
  <cp:revision>3</cp:revision>
  <dcterms:created xsi:type="dcterms:W3CDTF">2021-01-14T06:07:21Z</dcterms:created>
  <dcterms:modified xsi:type="dcterms:W3CDTF">2021-01-14T06:12:38Z</dcterms:modified>
</cp:coreProperties>
</file>

<file path=docProps/thumbnail.jpeg>
</file>